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63" r:id="rId6"/>
    <p:sldId id="266" r:id="rId7"/>
    <p:sldId id="264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A08"/>
    <a:srgbClr val="9DA59B"/>
    <a:srgbClr val="222222"/>
    <a:srgbClr val="1F4E79"/>
    <a:srgbClr val="666666"/>
    <a:srgbClr val="474747"/>
    <a:srgbClr val="225686"/>
    <a:srgbClr val="151515"/>
    <a:srgbClr val="E52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2017-09-26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  <a:solidFill>
            <a:srgbClr val="92D050"/>
          </a:solidFill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57" name="TextBox 2256"/>
          <p:cNvSpPr txBox="1"/>
          <p:nvPr/>
        </p:nvSpPr>
        <p:spPr>
          <a:xfrm>
            <a:off x="5481675" y="3629690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소프트웨어 프로젝트 </a:t>
            </a:r>
            <a:r>
              <a:rPr lang="en-US" altLang="ko-KR" sz="1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II</a:t>
            </a:r>
            <a:endParaRPr lang="ko-KR" altLang="en-US" sz="1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452" name="TextBox 1451"/>
          <p:cNvSpPr txBox="1"/>
          <p:nvPr/>
        </p:nvSpPr>
        <p:spPr>
          <a:xfrm>
            <a:off x="5401523" y="389449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4</a:t>
            </a:r>
            <a:r>
              <a:rPr lang="ko-KR" altLang="en-US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조 </a:t>
            </a:r>
            <a:r>
              <a:rPr lang="en-US" altLang="ko-KR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Code Review</a:t>
            </a:r>
            <a:endParaRPr lang="ko-KR" altLang="en-US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669279" y="2449914"/>
            <a:ext cx="1155474" cy="1117252"/>
            <a:chOff x="5669279" y="2449914"/>
            <a:chExt cx="1155474" cy="1117252"/>
          </a:xfrm>
        </p:grpSpPr>
        <p:sp>
          <p:nvSpPr>
            <p:cNvPr id="2254" name="도넛 2253"/>
            <p:cNvSpPr/>
            <p:nvPr/>
          </p:nvSpPr>
          <p:spPr>
            <a:xfrm>
              <a:off x="5678218" y="2449914"/>
              <a:ext cx="1117252" cy="1117252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669279" y="2592861"/>
              <a:ext cx="1155474" cy="965957"/>
              <a:chOff x="5652653" y="2584548"/>
              <a:chExt cx="1155474" cy="965957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5652653" y="2584548"/>
                <a:ext cx="115547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KMU</a:t>
                </a:r>
                <a:endParaRPr lang="ko-KR" altLang="en-US" sz="3200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833006" y="2965730"/>
                <a:ext cx="8201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SW</a:t>
                </a:r>
                <a:endParaRPr lang="ko-KR" altLang="en-US" sz="3200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259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2133890" y="2957354"/>
            <a:ext cx="5291038" cy="390064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213945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5" name="직각 삼각형 1304"/>
          <p:cNvSpPr/>
          <p:nvPr/>
        </p:nvSpPr>
        <p:spPr>
          <a:xfrm rot="5400000">
            <a:off x="472803" y="2484550"/>
            <a:ext cx="3900645" cy="4846255"/>
          </a:xfrm>
          <a:custGeom>
            <a:avLst/>
            <a:gdLst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2 w 3547242"/>
              <a:gd name="connsiteY2" fmla="*/ 4603531 h 4603531"/>
              <a:gd name="connsiteX3" fmla="*/ 0 w 3547242"/>
              <a:gd name="connsiteY3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1797269 w 3547242"/>
              <a:gd name="connsiteY2" fmla="*/ 2396359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1 w 3547242"/>
              <a:gd name="connsiteY2" fmla="*/ 2349062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808483 h 4808483"/>
              <a:gd name="connsiteX1" fmla="*/ 43086 w 3547242"/>
              <a:gd name="connsiteY1" fmla="*/ 0 h 4808483"/>
              <a:gd name="connsiteX2" fmla="*/ 3547241 w 3547242"/>
              <a:gd name="connsiteY2" fmla="*/ 2554014 h 4808483"/>
              <a:gd name="connsiteX3" fmla="*/ 3547242 w 3547242"/>
              <a:gd name="connsiteY3" fmla="*/ 4808483 h 4808483"/>
              <a:gd name="connsiteX4" fmla="*/ 0 w 3547242"/>
              <a:gd name="connsiteY4" fmla="*/ 4808483 h 4808483"/>
              <a:gd name="connsiteX0" fmla="*/ 43079 w 3590321"/>
              <a:gd name="connsiteY0" fmla="*/ 4887311 h 4887311"/>
              <a:gd name="connsiteX1" fmla="*/ 0 w 3590321"/>
              <a:gd name="connsiteY1" fmla="*/ 0 h 4887311"/>
              <a:gd name="connsiteX2" fmla="*/ 3590320 w 3590321"/>
              <a:gd name="connsiteY2" fmla="*/ 2632842 h 4887311"/>
              <a:gd name="connsiteX3" fmla="*/ 3590321 w 3590321"/>
              <a:gd name="connsiteY3" fmla="*/ 4887311 h 4887311"/>
              <a:gd name="connsiteX4" fmla="*/ 43079 w 3590321"/>
              <a:gd name="connsiteY4" fmla="*/ 4887311 h 4887311"/>
              <a:gd name="connsiteX0" fmla="*/ 0 w 3547242"/>
              <a:gd name="connsiteY0" fmla="*/ 4855780 h 4855780"/>
              <a:gd name="connsiteX1" fmla="*/ 28728 w 3547242"/>
              <a:gd name="connsiteY1" fmla="*/ 0 h 4855780"/>
              <a:gd name="connsiteX2" fmla="*/ 3547241 w 3547242"/>
              <a:gd name="connsiteY2" fmla="*/ 2601311 h 4855780"/>
              <a:gd name="connsiteX3" fmla="*/ 3547242 w 3547242"/>
              <a:gd name="connsiteY3" fmla="*/ 4855780 h 4855780"/>
              <a:gd name="connsiteX4" fmla="*/ 0 w 3547242"/>
              <a:gd name="connsiteY4" fmla="*/ 4855780 h 4855780"/>
              <a:gd name="connsiteX0" fmla="*/ 5978 w 3553220"/>
              <a:gd name="connsiteY0" fmla="*/ 4874830 h 4874830"/>
              <a:gd name="connsiteX1" fmla="*/ 0 w 3553220"/>
              <a:gd name="connsiteY1" fmla="*/ 0 h 4874830"/>
              <a:gd name="connsiteX2" fmla="*/ 3553219 w 3553220"/>
              <a:gd name="connsiteY2" fmla="*/ 2620361 h 4874830"/>
              <a:gd name="connsiteX3" fmla="*/ 3553220 w 3553220"/>
              <a:gd name="connsiteY3" fmla="*/ 4874830 h 4874830"/>
              <a:gd name="connsiteX4" fmla="*/ 5978 w 3553220"/>
              <a:gd name="connsiteY4" fmla="*/ 4874830 h 4874830"/>
              <a:gd name="connsiteX0" fmla="*/ 5976 w 3553218"/>
              <a:gd name="connsiteY0" fmla="*/ 4846255 h 4846255"/>
              <a:gd name="connsiteX1" fmla="*/ 0 w 3553218"/>
              <a:gd name="connsiteY1" fmla="*/ 0 h 4846255"/>
              <a:gd name="connsiteX2" fmla="*/ 3553217 w 3553218"/>
              <a:gd name="connsiteY2" fmla="*/ 2591786 h 4846255"/>
              <a:gd name="connsiteX3" fmla="*/ 3553218 w 3553218"/>
              <a:gd name="connsiteY3" fmla="*/ 4846255 h 4846255"/>
              <a:gd name="connsiteX4" fmla="*/ 5976 w 3553218"/>
              <a:gd name="connsiteY4" fmla="*/ 4846255 h 484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3218" h="4846255">
                <a:moveTo>
                  <a:pt x="5976" y="4846255"/>
                </a:moveTo>
                <a:cubicBezTo>
                  <a:pt x="3983" y="3221312"/>
                  <a:pt x="1993" y="1624943"/>
                  <a:pt x="0" y="0"/>
                </a:cubicBezTo>
                <a:lnTo>
                  <a:pt x="3553217" y="2591786"/>
                </a:lnTo>
                <a:cubicBezTo>
                  <a:pt x="3553217" y="3343276"/>
                  <a:pt x="3553218" y="4094765"/>
                  <a:pt x="3553218" y="4846255"/>
                </a:cubicBezTo>
                <a:lnTo>
                  <a:pt x="5976" y="484625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01344" y="1774677"/>
            <a:ext cx="1439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Contents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50877" y="3369735"/>
            <a:ext cx="18998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처음 코드의 모습</a:t>
            </a:r>
            <a:endParaRPr lang="en-US" altLang="ko-KR" sz="20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실행 결과</a:t>
            </a:r>
            <a:endParaRPr lang="en-US" altLang="ko-KR" sz="20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문제점</a:t>
            </a:r>
            <a:endParaRPr lang="en-US" altLang="ko-KR" sz="20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수정 후 모습</a:t>
            </a:r>
            <a:endParaRPr lang="ko-KR" altLang="en-US" sz="20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52171" y="1527539"/>
            <a:ext cx="1127000" cy="1132533"/>
            <a:chOff x="5669279" y="2449914"/>
            <a:chExt cx="1155474" cy="1117252"/>
          </a:xfrm>
        </p:grpSpPr>
        <p:sp>
          <p:nvSpPr>
            <p:cNvPr id="27" name="도넛 26"/>
            <p:cNvSpPr/>
            <p:nvPr/>
          </p:nvSpPr>
          <p:spPr>
            <a:xfrm>
              <a:off x="5678218" y="2449914"/>
              <a:ext cx="1117252" cy="1117252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5669279" y="2592861"/>
              <a:ext cx="1155474" cy="965957"/>
              <a:chOff x="5652653" y="2584548"/>
              <a:chExt cx="1155474" cy="965957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652653" y="2584548"/>
                <a:ext cx="115547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KMU</a:t>
                </a:r>
                <a:endParaRPr lang="ko-KR" altLang="en-US" sz="3200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833006" y="2965730"/>
                <a:ext cx="8201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SW</a:t>
                </a:r>
                <a:endParaRPr lang="ko-KR" altLang="en-US" sz="3200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482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765125" y="291112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처음 코드의 모습</a:t>
            </a:r>
            <a:endParaRPr lang="ko-KR" altLang="en-US" sz="2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90842" y="184628"/>
            <a:ext cx="697715" cy="685819"/>
            <a:chOff x="5669279" y="2449914"/>
            <a:chExt cx="1155474" cy="1135774"/>
          </a:xfrm>
        </p:grpSpPr>
        <p:sp>
          <p:nvSpPr>
            <p:cNvPr id="76" name="도넛 75"/>
            <p:cNvSpPr/>
            <p:nvPr/>
          </p:nvSpPr>
          <p:spPr>
            <a:xfrm>
              <a:off x="5678218" y="2449914"/>
              <a:ext cx="1117252" cy="1117252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5669279" y="2592861"/>
              <a:ext cx="1155474" cy="992827"/>
              <a:chOff x="5652653" y="2584548"/>
              <a:chExt cx="1155474" cy="992827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5652653" y="2584548"/>
                <a:ext cx="1155474" cy="611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KMU</a:t>
                </a:r>
                <a:endParaRPr lang="ko-KR" altLang="en-US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833005" y="2965730"/>
                <a:ext cx="820185" cy="611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SW</a:t>
                </a:r>
                <a:endParaRPr lang="ko-KR" altLang="en-US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8" t="37949" r="47427" b="51208"/>
          <a:stretch/>
        </p:blipFill>
        <p:spPr>
          <a:xfrm>
            <a:off x="533557" y="1755644"/>
            <a:ext cx="5720226" cy="17785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0" t="66535" r="47837" b="20784"/>
          <a:stretch/>
        </p:blipFill>
        <p:spPr>
          <a:xfrm>
            <a:off x="533557" y="4069579"/>
            <a:ext cx="5720226" cy="19996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99990" y="1477109"/>
            <a:ext cx="57679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-del-</a:t>
            </a:r>
          </a:p>
          <a:p>
            <a:endParaRPr lang="en-US" altLang="ko-KR" sz="2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For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문을 이용해서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‘</a:t>
            </a:r>
            <a:r>
              <a:rPr lang="en-US" altLang="ko-KR" sz="2400" dirty="0" err="1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scdb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’ dictionary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에 있는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‘Name’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의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value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값과 입력된 문장의 첫번째 값과 비교하여</a:t>
            </a:r>
            <a:endParaRPr lang="en-US" altLang="ko-KR" sz="24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같으면 그 이름을 가진 모든 데이터가 지워지도록 하였다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79894" y="3886984"/>
            <a:ext cx="579036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</a:t>
            </a:r>
            <a:r>
              <a:rPr lang="en-US" altLang="ko-KR" sz="3600" dirty="0" err="1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inc</a:t>
            </a:r>
            <a:r>
              <a:rPr lang="en-US" altLang="ko-KR" sz="36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</a:t>
            </a:r>
          </a:p>
          <a:p>
            <a:endParaRPr lang="en-US" altLang="ko-KR" sz="2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For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문을 이용해서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‘</a:t>
            </a:r>
            <a:r>
              <a:rPr lang="en-US" altLang="ko-KR" sz="2400" dirty="0" err="1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scdb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’ dictionary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에 있는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‘Name’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의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value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값과 입력된 문구의 첫번째 값과 비교하여</a:t>
            </a:r>
            <a:endParaRPr lang="en-US" altLang="ko-KR" sz="24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같으면 입력된 문구의 두번째 값을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‘Score’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의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value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값에</a:t>
            </a:r>
            <a:endParaRPr lang="en-US" altLang="ko-KR" sz="24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더하도록 하였다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746" y="5069389"/>
            <a:ext cx="2216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‘Score’</a:t>
            </a:r>
            <a:r>
              <a:rPr lang="ko-KR" altLang="en-US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의 </a:t>
            </a:r>
            <a:r>
              <a:rPr lang="en-US" altLang="ko-KR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value </a:t>
            </a:r>
            <a:r>
              <a:rPr lang="ko-KR" altLang="en-US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값을 </a:t>
            </a:r>
            <a:r>
              <a:rPr lang="en-US" altLang="ko-KR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정수 형태로 바꾸어 계산 가능하게 하였다</a:t>
            </a:r>
            <a:r>
              <a:rPr lang="en-US" altLang="ko-KR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1507" y="449435"/>
            <a:ext cx="366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※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두 번째 코드 리뷰 주인공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: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최현인</a:t>
            </a:r>
            <a:endParaRPr lang="en-US" altLang="ko-KR" sz="24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4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765125" y="291112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처음 코드의 모습</a:t>
            </a:r>
            <a:endParaRPr lang="ko-KR" altLang="en-US" sz="2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90842" y="184628"/>
            <a:ext cx="697715" cy="685819"/>
            <a:chOff x="5669279" y="2449914"/>
            <a:chExt cx="1155474" cy="1135774"/>
          </a:xfrm>
        </p:grpSpPr>
        <p:sp>
          <p:nvSpPr>
            <p:cNvPr id="76" name="도넛 75"/>
            <p:cNvSpPr/>
            <p:nvPr/>
          </p:nvSpPr>
          <p:spPr>
            <a:xfrm>
              <a:off x="5678218" y="2449914"/>
              <a:ext cx="1117252" cy="1117252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5669279" y="2592861"/>
              <a:ext cx="1155474" cy="992827"/>
              <a:chOff x="5652653" y="2584548"/>
              <a:chExt cx="1155474" cy="992827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5652653" y="2584548"/>
                <a:ext cx="1155474" cy="611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KMU</a:t>
                </a:r>
                <a:endParaRPr lang="ko-KR" altLang="en-US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833005" y="2965730"/>
                <a:ext cx="820185" cy="611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SW</a:t>
                </a:r>
                <a:endParaRPr lang="ko-KR" altLang="en-US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0" t="54428" r="48113" b="33146"/>
          <a:stretch/>
        </p:blipFill>
        <p:spPr>
          <a:xfrm>
            <a:off x="554747" y="1852255"/>
            <a:ext cx="5685444" cy="19594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8" t="84969" r="34750" b="4580"/>
          <a:stretch/>
        </p:blipFill>
        <p:spPr>
          <a:xfrm>
            <a:off x="554747" y="4608861"/>
            <a:ext cx="9898906" cy="15718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8331" y="3855493"/>
            <a:ext cx="4953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↑ 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‘</a:t>
            </a:r>
            <a:r>
              <a:rPr lang="en-US" altLang="ko-KR" sz="2000" dirty="0" err="1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showScoreDB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’ 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함수를 이용해서</a:t>
            </a:r>
            <a:endParaRPr lang="en-US" altLang="ko-KR" sz="20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찾아낸 결과를 보여주도록 하였다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 (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↓ 참조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16863" y="1770140"/>
            <a:ext cx="57679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-find-</a:t>
            </a:r>
            <a:endParaRPr lang="en-US" altLang="ko-KR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For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문을 이용해서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‘</a:t>
            </a:r>
            <a:r>
              <a:rPr lang="en-US" altLang="ko-KR" sz="2400" dirty="0" err="1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scdb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’ dictionary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에 있는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‘Name’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의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value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값과 입력된 문장의 첫번째 값과 비교하여</a:t>
            </a:r>
            <a:endParaRPr lang="en-US" altLang="ko-KR" sz="24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같으면 그 이름을 가진 모든 데이터가 출력되도록 하였다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121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0" y="-26424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38380" y="34694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실행 모습</a:t>
            </a:r>
            <a:endParaRPr lang="ko-KR" altLang="en-US" sz="2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90842" y="184628"/>
            <a:ext cx="697715" cy="685819"/>
            <a:chOff x="5669279" y="2449914"/>
            <a:chExt cx="1155474" cy="1135774"/>
          </a:xfrm>
        </p:grpSpPr>
        <p:sp>
          <p:nvSpPr>
            <p:cNvPr id="40" name="도넛 39"/>
            <p:cNvSpPr/>
            <p:nvPr/>
          </p:nvSpPr>
          <p:spPr>
            <a:xfrm>
              <a:off x="5678218" y="2449914"/>
              <a:ext cx="1117252" cy="1117252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5669279" y="2592861"/>
              <a:ext cx="1155474" cy="992827"/>
              <a:chOff x="5652653" y="2584548"/>
              <a:chExt cx="1155474" cy="992827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5652653" y="2584548"/>
                <a:ext cx="1155474" cy="611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KMU</a:t>
                </a:r>
                <a:endParaRPr lang="ko-KR" altLang="en-US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833005" y="2965730"/>
                <a:ext cx="820185" cy="611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SW</a:t>
                </a:r>
                <a:endParaRPr lang="ko-KR" altLang="en-US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80133" r="77125" b="7333"/>
          <a:stretch/>
        </p:blipFill>
        <p:spPr>
          <a:xfrm>
            <a:off x="1189239" y="1600200"/>
            <a:ext cx="3638000" cy="16681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70623" y="3378238"/>
            <a:ext cx="1875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처음 데이터 모습</a:t>
            </a:r>
            <a:endParaRPr lang="ko-KR" altLang="en-US" sz="2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08792" y="5722681"/>
            <a:ext cx="179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Inc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명령어 실행</a:t>
            </a:r>
            <a:endParaRPr lang="en-US" altLang="ko-KR" sz="24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38386" y="4319627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 추가</a:t>
            </a:r>
            <a:endParaRPr lang="ko-KR" altLang="en-US" sz="2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5" t="82133" r="76825" b="5200"/>
          <a:stretch/>
        </p:blipFill>
        <p:spPr>
          <a:xfrm>
            <a:off x="1189238" y="3976107"/>
            <a:ext cx="3638001" cy="16103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" t="81467" r="77050" b="7733"/>
          <a:stretch/>
        </p:blipFill>
        <p:spPr>
          <a:xfrm>
            <a:off x="6011148" y="4715056"/>
            <a:ext cx="3820556" cy="1495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65074" y="6299561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Find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명령어 실행</a:t>
            </a:r>
            <a:endParaRPr lang="ko-KR" altLang="en-US" sz="2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20291" y="1154734"/>
            <a:ext cx="3820556" cy="31034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67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20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0" y="-26424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38380" y="346947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문제점</a:t>
            </a:r>
            <a:endParaRPr lang="ko-KR" altLang="en-US" sz="2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90842" y="184628"/>
            <a:ext cx="697715" cy="685819"/>
            <a:chOff x="5669279" y="2449914"/>
            <a:chExt cx="1155474" cy="1135774"/>
          </a:xfrm>
        </p:grpSpPr>
        <p:sp>
          <p:nvSpPr>
            <p:cNvPr id="40" name="도넛 39"/>
            <p:cNvSpPr/>
            <p:nvPr/>
          </p:nvSpPr>
          <p:spPr>
            <a:xfrm>
              <a:off x="5678218" y="2449914"/>
              <a:ext cx="1117252" cy="1117252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5669279" y="2592861"/>
              <a:ext cx="1155474" cy="992827"/>
              <a:chOff x="5652653" y="2584548"/>
              <a:chExt cx="1155474" cy="992827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5652653" y="2584548"/>
                <a:ext cx="1155474" cy="611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KMU</a:t>
                </a:r>
                <a:endParaRPr lang="ko-KR" altLang="en-US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833005" y="2965730"/>
                <a:ext cx="820185" cy="611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SW</a:t>
                </a:r>
                <a:endParaRPr lang="ko-KR" altLang="en-US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5" t="83733" r="76900" b="3867"/>
          <a:stretch/>
        </p:blipFill>
        <p:spPr>
          <a:xfrm>
            <a:off x="795000" y="4005072"/>
            <a:ext cx="3820557" cy="17556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5" t="79600" r="76525" b="3734"/>
          <a:stretch/>
        </p:blipFill>
        <p:spPr>
          <a:xfrm>
            <a:off x="795001" y="1517407"/>
            <a:ext cx="3820556" cy="22526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10328" y="3256398"/>
            <a:ext cx="6821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왼쪽에 보이는 것처럼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del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명령어가 제대로 적용되지 않았다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문제를 찾기 위해 추가하는 양을 조절해 보았더니 최대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3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 까지만</a:t>
            </a:r>
            <a:endParaRPr lang="en-US" altLang="ko-KR" sz="2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제거하는 모습을 보였다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28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379209" y="1833771"/>
            <a:ext cx="3776472" cy="372160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41108" y="346947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수정 후 모습</a:t>
            </a:r>
            <a:endParaRPr lang="en-US" altLang="ko-KR" sz="24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90842" y="184628"/>
            <a:ext cx="697715" cy="685819"/>
            <a:chOff x="5669279" y="2449914"/>
            <a:chExt cx="1155474" cy="1135774"/>
          </a:xfrm>
        </p:grpSpPr>
        <p:sp>
          <p:nvSpPr>
            <p:cNvPr id="40" name="도넛 39"/>
            <p:cNvSpPr/>
            <p:nvPr/>
          </p:nvSpPr>
          <p:spPr>
            <a:xfrm>
              <a:off x="5678218" y="2449914"/>
              <a:ext cx="1117252" cy="1117252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5669279" y="2592861"/>
              <a:ext cx="1155474" cy="992827"/>
              <a:chOff x="5652653" y="2584548"/>
              <a:chExt cx="1155474" cy="992827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5652653" y="2584548"/>
                <a:ext cx="1155474" cy="611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KMU</a:t>
                </a:r>
                <a:endParaRPr lang="ko-KR" altLang="en-US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833005" y="2965730"/>
                <a:ext cx="820185" cy="611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SW</a:t>
                </a:r>
                <a:endParaRPr lang="ko-KR" altLang="en-US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0" t="44933" r="42550" b="40400"/>
          <a:stretch/>
        </p:blipFill>
        <p:spPr>
          <a:xfrm>
            <a:off x="385660" y="2368296"/>
            <a:ext cx="6107527" cy="20482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660" y="4711632"/>
            <a:ext cx="6107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‘tram’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변수에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을 할당하고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while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문을 이용하여 숫자를 증가시켜 가면서 </a:t>
            </a:r>
            <a:r>
              <a:rPr lang="en-US" altLang="ko-KR" sz="2400" dirty="0" err="1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scdb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의 모든 인덱스를 조사할 수 있도록 수정을 하였다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8" t="37949" r="47427" b="51208"/>
          <a:stretch/>
        </p:blipFill>
        <p:spPr>
          <a:xfrm>
            <a:off x="1094649" y="2663376"/>
            <a:ext cx="4689548" cy="145809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70380" y="5615214"/>
            <a:ext cx="3055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정상으로 </a:t>
            </a:r>
            <a:r>
              <a:rPr lang="ko-KR" altLang="en-US" sz="240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실행되고 있는 모습</a:t>
            </a:r>
            <a:endParaRPr lang="en-US" altLang="ko-KR" sz="24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843" y="4148594"/>
            <a:ext cx="5713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조원 모두가 인덱스의 문제일 것이라고 생각을 하였다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따라서 인덱스 접근 방식을 수정해보기로 하였다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</a:t>
            </a:r>
            <a:endParaRPr lang="en-US" altLang="ko-KR" sz="24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75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9" grpId="0"/>
      <p:bldP spid="21" grpId="0"/>
      <p:bldP spid="2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  <a:solidFill>
            <a:srgbClr val="92D050"/>
          </a:solidFill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57" name="TextBox 2256"/>
          <p:cNvSpPr txBox="1"/>
          <p:nvPr/>
        </p:nvSpPr>
        <p:spPr>
          <a:xfrm>
            <a:off x="5880817" y="3629690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-FINE-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52" name="TextBox 1451"/>
          <p:cNvSpPr txBox="1"/>
          <p:nvPr/>
        </p:nvSpPr>
        <p:spPr>
          <a:xfrm>
            <a:off x="4223316" y="3894494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THANK YOU</a:t>
            </a:r>
            <a:r>
              <a:rPr kumimoji="0" lang="en-US" altLang="ko-KR" sz="1800" b="0" i="0" u="none" strike="noStrike" kern="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FOR YOUR ATTENTION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669279" y="2449914"/>
            <a:ext cx="1155474" cy="1117252"/>
            <a:chOff x="5669279" y="2449914"/>
            <a:chExt cx="1155474" cy="1117252"/>
          </a:xfrm>
        </p:grpSpPr>
        <p:sp>
          <p:nvSpPr>
            <p:cNvPr id="19" name="도넛 18"/>
            <p:cNvSpPr/>
            <p:nvPr/>
          </p:nvSpPr>
          <p:spPr>
            <a:xfrm>
              <a:off x="5678218" y="2449914"/>
              <a:ext cx="1117252" cy="1117252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5669279" y="2592861"/>
              <a:ext cx="1155474" cy="965957"/>
              <a:chOff x="5652653" y="2584548"/>
              <a:chExt cx="1155474" cy="965957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5652653" y="2584548"/>
                <a:ext cx="115547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KMU</a:t>
                </a:r>
                <a:endParaRPr lang="ko-KR" altLang="en-US" sz="3200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833006" y="2965730"/>
                <a:ext cx="8201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SW</a:t>
                </a:r>
                <a:endParaRPr lang="ko-KR" altLang="en-US" sz="3200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22222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265</TotalTime>
  <Words>264</Words>
  <Application>Microsoft Office PowerPoint</Application>
  <PresentationFormat>와이드스크린</PresentationFormat>
  <Paragraphs>64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KoPub돋움체 Light</vt:lpstr>
      <vt:lpstr>맑은 고딕</vt:lpstr>
      <vt:lpstr>배달의민족 연성</vt:lpstr>
      <vt:lpstr>Arial</vt:lpstr>
      <vt:lpstr>Wingdings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gusdlsdlek@gmail.com</cp:lastModifiedBy>
  <cp:revision>33</cp:revision>
  <dcterms:created xsi:type="dcterms:W3CDTF">2016-03-12T15:04:52Z</dcterms:created>
  <dcterms:modified xsi:type="dcterms:W3CDTF">2017-09-25T15:13:33Z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